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01"/>
  </p:normalViewPr>
  <p:slideViewPr>
    <p:cSldViewPr snapToGrid="0" snapToObjects="1">
      <p:cViewPr varScale="1">
        <p:scale>
          <a:sx n="103" d="100"/>
          <a:sy n="103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7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9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0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3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2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8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0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1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0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AA6B-43E7-6043-9D01-93E53BE6941C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47C6-EB1C-3448-88F2-258AF831A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9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05686F-9465-8841-9A6B-23195FD1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8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8C61B-3CAB-A041-AB88-D4333C77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DCBEBC-C6D2-454E-A5A3-052186A5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886C5-6352-E44D-A649-1BAB4BEC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CCE09-7714-EB4F-98A7-1F31D3B8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4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66BDA-1BF0-6E49-9FDC-02C82586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C5433-C283-E94B-8ADA-CAF0AD59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4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B959D-E337-974F-B548-B08D2D35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16428-105E-9E45-AE2E-33E3ABBB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9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46B22-C554-A24C-B3A2-805E1B0B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"/>
            <a:ext cx="9144000" cy="6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6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BFFFD-4BC6-A04C-AE3E-E2D6224F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9"/>
            <a:ext cx="9144000" cy="6804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4C981-4943-9041-BD9B-80CB80DA81BA}"/>
              </a:ext>
            </a:extLst>
          </p:cNvPr>
          <p:cNvSpPr txBox="1"/>
          <p:nvPr/>
        </p:nvSpPr>
        <p:spPr>
          <a:xfrm rot="20828628">
            <a:off x="815544" y="987051"/>
            <a:ext cx="7512908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600" b="1" noProof="1">
                <a:solidFill>
                  <a:schemeClr val="bg1"/>
                </a:solidFill>
              </a:rPr>
              <a:t>En tant que visiteur vous avez eu un accès gratuit à une partie de ce document. Le document complet est réservé aux membres . Pour devenir membre et avoir accès à TOUS les documents de ce site , voir les conditions sur la page d'accueil...et bienvenue au club </a:t>
            </a:r>
            <a:r>
              <a:rPr lang="en-GB" sz="3200" b="1" noProof="1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567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52</Words>
  <Application>Microsoft Macintosh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2022-11-01T07:20:07Z</dcterms:created>
  <dcterms:modified xsi:type="dcterms:W3CDTF">2022-11-01T07:28:05Z</dcterms:modified>
</cp:coreProperties>
</file>